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4B"/>
    <a:srgbClr val="002855"/>
    <a:srgbClr val="00BE6E"/>
    <a:srgbClr val="004B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F4A66F-E4A0-5B49-2F6A-2366F09A87BB}" v="55" dt="2018-11-12T14:11:55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hlman Henrietta" userId="S::henrietta.dahlman@mtk.fi::cfcfbb76-1f87-4a5f-9794-de822a761da2" providerId="AD" clId="Web-{53BFBB4C-0641-00C6-428C-E457A0FA4D09}"/>
    <pc:docChg chg="addSld delSld">
      <pc:chgData name="Dahlman Henrietta" userId="S::henrietta.dahlman@mtk.fi::cfcfbb76-1f87-4a5f-9794-de822a761da2" providerId="AD" clId="Web-{53BFBB4C-0641-00C6-428C-E457A0FA4D09}" dt="2018-11-12T12:42:19.216" v="3"/>
      <pc:docMkLst>
        <pc:docMk/>
      </pc:docMkLst>
      <pc:sldChg chg="new del">
        <pc:chgData name="Dahlman Henrietta" userId="S::henrietta.dahlman@mtk.fi::cfcfbb76-1f87-4a5f-9794-de822a761da2" providerId="AD" clId="Web-{53BFBB4C-0641-00C6-428C-E457A0FA4D09}" dt="2018-11-12T12:42:18.012" v="2"/>
        <pc:sldMkLst>
          <pc:docMk/>
          <pc:sldMk cId="2325732075" sldId="257"/>
        </pc:sldMkLst>
      </pc:sldChg>
      <pc:sldChg chg="new del">
        <pc:chgData name="Dahlman Henrietta" userId="S::henrietta.dahlman@mtk.fi::cfcfbb76-1f87-4a5f-9794-de822a761da2" providerId="AD" clId="Web-{53BFBB4C-0641-00C6-428C-E457A0FA4D09}" dt="2018-11-12T12:42:19.216" v="3"/>
        <pc:sldMkLst>
          <pc:docMk/>
          <pc:sldMk cId="435407508" sldId="258"/>
        </pc:sldMkLst>
      </pc:sldChg>
    </pc:docChg>
  </pc:docChgLst>
  <pc:docChgLst>
    <pc:chgData name="Ojanperä Minna" userId="S::minna.ojanpera@mtk.fi::b5db6ddd-4b9a-40a2-8def-64a4205e342a" providerId="AD" clId="Web-{53E25360-5180-321C-4D8E-DE76D2553D6F}"/>
    <pc:docChg chg="delSld modSld">
      <pc:chgData name="Ojanperä Minna" userId="S::minna.ojanpera@mtk.fi::b5db6ddd-4b9a-40a2-8def-64a4205e342a" providerId="AD" clId="Web-{53E25360-5180-321C-4D8E-DE76D2553D6F}" dt="2018-11-12T14:29:38.071" v="16"/>
      <pc:docMkLst>
        <pc:docMk/>
      </pc:docMkLst>
      <pc:sldChg chg="modSp">
        <pc:chgData name="Ojanperä Minna" userId="S::minna.ojanpera@mtk.fi::b5db6ddd-4b9a-40a2-8def-64a4205e342a" providerId="AD" clId="Web-{53E25360-5180-321C-4D8E-DE76D2553D6F}" dt="2018-11-12T14:28:04.598" v="6" actId="20577"/>
        <pc:sldMkLst>
          <pc:docMk/>
          <pc:sldMk cId="3626217586" sldId="256"/>
        </pc:sldMkLst>
        <pc:spChg chg="mod">
          <ac:chgData name="Ojanperä Minna" userId="S::minna.ojanpera@mtk.fi::b5db6ddd-4b9a-40a2-8def-64a4205e342a" providerId="AD" clId="Web-{53E25360-5180-321C-4D8E-DE76D2553D6F}" dt="2018-11-12T14:27:58.504" v="1" actId="20577"/>
          <ac:spMkLst>
            <pc:docMk/>
            <pc:sldMk cId="3626217586" sldId="256"/>
            <ac:spMk id="2" creationId="{B2B6CC65-878C-664C-B1A8-ACDE480B0BD1}"/>
          </ac:spMkLst>
        </pc:spChg>
        <pc:spChg chg="mod">
          <ac:chgData name="Ojanperä Minna" userId="S::minna.ojanpera@mtk.fi::b5db6ddd-4b9a-40a2-8def-64a4205e342a" providerId="AD" clId="Web-{53E25360-5180-321C-4D8E-DE76D2553D6F}" dt="2018-11-12T14:28:04.598" v="6" actId="20577"/>
          <ac:spMkLst>
            <pc:docMk/>
            <pc:sldMk cId="3626217586" sldId="256"/>
            <ac:spMk id="6" creationId="{E80ECCFB-748E-8E4F-9552-5DF0E2EAC198}"/>
          </ac:spMkLst>
        </pc:spChg>
      </pc:sldChg>
      <pc:sldChg chg="modSp">
        <pc:chgData name="Ojanperä Minna" userId="S::minna.ojanpera@mtk.fi::b5db6ddd-4b9a-40a2-8def-64a4205e342a" providerId="AD" clId="Web-{53E25360-5180-321C-4D8E-DE76D2553D6F}" dt="2018-11-12T14:29:14.648" v="12" actId="20577"/>
        <pc:sldMkLst>
          <pc:docMk/>
          <pc:sldMk cId="190823578" sldId="257"/>
        </pc:sldMkLst>
        <pc:spChg chg="mod">
          <ac:chgData name="Ojanperä Minna" userId="S::minna.ojanpera@mtk.fi::b5db6ddd-4b9a-40a2-8def-64a4205e342a" providerId="AD" clId="Web-{53E25360-5180-321C-4D8E-DE76D2553D6F}" dt="2018-11-12T14:29:14.648" v="12" actId="20577"/>
          <ac:spMkLst>
            <pc:docMk/>
            <pc:sldMk cId="190823578" sldId="257"/>
            <ac:spMk id="2" creationId="{A62D6116-9D3C-438C-A73E-72551267F385}"/>
          </ac:spMkLst>
        </pc:spChg>
        <pc:spChg chg="mod">
          <ac:chgData name="Ojanperä Minna" userId="S::minna.ojanpera@mtk.fi::b5db6ddd-4b9a-40a2-8def-64a4205e342a" providerId="AD" clId="Web-{53E25360-5180-321C-4D8E-DE76D2553D6F}" dt="2018-11-12T14:28:58.022" v="8" actId="20577"/>
          <ac:spMkLst>
            <pc:docMk/>
            <pc:sldMk cId="190823578" sldId="257"/>
            <ac:spMk id="6" creationId="{DD7CA227-5496-4A77-B995-4BBD4884FC4F}"/>
          </ac:spMkLst>
        </pc:spChg>
      </pc:sldChg>
      <pc:sldChg chg="modSp del">
        <pc:chgData name="Ojanperä Minna" userId="S::minna.ojanpera@mtk.fi::b5db6ddd-4b9a-40a2-8def-64a4205e342a" providerId="AD" clId="Web-{53E25360-5180-321C-4D8E-DE76D2553D6F}" dt="2018-11-12T14:29:38.071" v="16"/>
        <pc:sldMkLst>
          <pc:docMk/>
          <pc:sldMk cId="928939059" sldId="258"/>
        </pc:sldMkLst>
        <pc:spChg chg="mod">
          <ac:chgData name="Ojanperä Minna" userId="S::minna.ojanpera@mtk.fi::b5db6ddd-4b9a-40a2-8def-64a4205e342a" providerId="AD" clId="Web-{53E25360-5180-321C-4D8E-DE76D2553D6F}" dt="2018-11-12T14:29:21.383" v="13" actId="20577"/>
          <ac:spMkLst>
            <pc:docMk/>
            <pc:sldMk cId="928939059" sldId="258"/>
            <ac:spMk id="6" creationId="{C7504C92-E549-4E1A-B521-9B632B1BBA54}"/>
          </ac:spMkLst>
        </pc:spChg>
      </pc:sldChg>
    </pc:docChg>
  </pc:docChgLst>
  <pc:docChgLst>
    <pc:chgData name="Ojanperä Minna" userId="S::minna.ojanpera@mtk.fi::b5db6ddd-4b9a-40a2-8def-64a4205e342a" providerId="AD" clId="Web-{7FF4A66F-E4A0-5B49-2F6A-2366F09A87BB}"/>
    <pc:docChg chg="addSld modSld">
      <pc:chgData name="Ojanperä Minna" userId="S::minna.ojanpera@mtk.fi::b5db6ddd-4b9a-40a2-8def-64a4205e342a" providerId="AD" clId="Web-{7FF4A66F-E4A0-5B49-2F6A-2366F09A87BB}" dt="2018-11-12T14:24:59.830" v="240" actId="1076"/>
      <pc:docMkLst>
        <pc:docMk/>
      </pc:docMkLst>
      <pc:sldChg chg="modSp">
        <pc:chgData name="Ojanperä Minna" userId="S::minna.ojanpera@mtk.fi::b5db6ddd-4b9a-40a2-8def-64a4205e342a" providerId="AD" clId="Web-{7FF4A66F-E4A0-5B49-2F6A-2366F09A87BB}" dt="2018-11-12T14:12:45.555" v="113" actId="20577"/>
        <pc:sldMkLst>
          <pc:docMk/>
          <pc:sldMk cId="3626217586" sldId="256"/>
        </pc:sldMkLst>
        <pc:spChg chg="mod">
          <ac:chgData name="Ojanperä Minna" userId="S::minna.ojanpera@mtk.fi::b5db6ddd-4b9a-40a2-8def-64a4205e342a" providerId="AD" clId="Web-{7FF4A66F-E4A0-5B49-2F6A-2366F09A87BB}" dt="2018-11-12T14:12:41.665" v="110" actId="20577"/>
          <ac:spMkLst>
            <pc:docMk/>
            <pc:sldMk cId="3626217586" sldId="256"/>
            <ac:spMk id="2" creationId="{B2B6CC65-878C-664C-B1A8-ACDE480B0BD1}"/>
          </ac:spMkLst>
        </pc:spChg>
        <pc:spChg chg="mod">
          <ac:chgData name="Ojanperä Minna" userId="S::minna.ojanpera@mtk.fi::b5db6ddd-4b9a-40a2-8def-64a4205e342a" providerId="AD" clId="Web-{7FF4A66F-E4A0-5B49-2F6A-2366F09A87BB}" dt="2018-11-12T14:12:45.555" v="113" actId="20577"/>
          <ac:spMkLst>
            <pc:docMk/>
            <pc:sldMk cId="3626217586" sldId="256"/>
            <ac:spMk id="6" creationId="{E80ECCFB-748E-8E4F-9552-5DF0E2EAC198}"/>
          </ac:spMkLst>
        </pc:spChg>
      </pc:sldChg>
      <pc:sldChg chg="modSp new">
        <pc:chgData name="Ojanperä Minna" userId="S::minna.ojanpera@mtk.fi::b5db6ddd-4b9a-40a2-8def-64a4205e342a" providerId="AD" clId="Web-{7FF4A66F-E4A0-5B49-2F6A-2366F09A87BB}" dt="2018-11-12T14:21:23.285" v="225" actId="20577"/>
        <pc:sldMkLst>
          <pc:docMk/>
          <pc:sldMk cId="190823578" sldId="257"/>
        </pc:sldMkLst>
        <pc:spChg chg="mod">
          <ac:chgData name="Ojanperä Minna" userId="S::minna.ojanpera@mtk.fi::b5db6ddd-4b9a-40a2-8def-64a4205e342a" providerId="AD" clId="Web-{7FF4A66F-E4A0-5B49-2F6A-2366F09A87BB}" dt="2018-11-12T14:21:23.285" v="225" actId="20577"/>
          <ac:spMkLst>
            <pc:docMk/>
            <pc:sldMk cId="190823578" sldId="257"/>
            <ac:spMk id="2" creationId="{A62D6116-9D3C-438C-A73E-72551267F385}"/>
          </ac:spMkLst>
        </pc:spChg>
        <pc:spChg chg="mod">
          <ac:chgData name="Ojanperä Minna" userId="S::minna.ojanpera@mtk.fi::b5db6ddd-4b9a-40a2-8def-64a4205e342a" providerId="AD" clId="Web-{7FF4A66F-E4A0-5B49-2F6A-2366F09A87BB}" dt="2018-11-12T14:17:23.396" v="195" actId="1076"/>
          <ac:spMkLst>
            <pc:docMk/>
            <pc:sldMk cId="190823578" sldId="257"/>
            <ac:spMk id="6" creationId="{DD7CA227-5496-4A77-B995-4BBD4884FC4F}"/>
          </ac:spMkLst>
        </pc:spChg>
      </pc:sldChg>
      <pc:sldChg chg="modSp new">
        <pc:chgData name="Ojanperä Minna" userId="S::minna.ojanpera@mtk.fi::b5db6ddd-4b9a-40a2-8def-64a4205e342a" providerId="AD" clId="Web-{7FF4A66F-E4A0-5B49-2F6A-2366F09A87BB}" dt="2018-11-12T14:24:59.830" v="240" actId="1076"/>
        <pc:sldMkLst>
          <pc:docMk/>
          <pc:sldMk cId="928939059" sldId="258"/>
        </pc:sldMkLst>
        <pc:spChg chg="mod">
          <ac:chgData name="Ojanperä Minna" userId="S::minna.ojanpera@mtk.fi::b5db6ddd-4b9a-40a2-8def-64a4205e342a" providerId="AD" clId="Web-{7FF4A66F-E4A0-5B49-2F6A-2366F09A87BB}" dt="2018-11-12T14:24:59.830" v="240" actId="1076"/>
          <ac:spMkLst>
            <pc:docMk/>
            <pc:sldMk cId="928939059" sldId="258"/>
            <ac:spMk id="2" creationId="{2C68BF6C-2FCC-4065-B68E-6C8D33BBF2BA}"/>
          </ac:spMkLst>
        </pc:spChg>
        <pc:spChg chg="mod">
          <ac:chgData name="Ojanperä Minna" userId="S::minna.ojanpera@mtk.fi::b5db6ddd-4b9a-40a2-8def-64a4205e342a" providerId="AD" clId="Web-{7FF4A66F-E4A0-5B49-2F6A-2366F09A87BB}" dt="2018-11-12T14:24:52.502" v="239" actId="688"/>
          <ac:spMkLst>
            <pc:docMk/>
            <pc:sldMk cId="928939059" sldId="258"/>
            <ac:spMk id="6" creationId="{C7504C92-E549-4E1A-B521-9B632B1BBA54}"/>
          </ac:spMkLst>
        </pc:spChg>
      </pc:sldChg>
    </pc:docChg>
  </pc:docChgLst>
  <pc:docChgLst>
    <pc:chgData name="Dahlman Henrietta" userId="S::henrietta.dahlman@mtk.fi::cfcfbb76-1f87-4a5f-9794-de822a761da2" providerId="AD" clId="Web-{A23F7F0C-B2ED-82AA-F4EE-99BE65473C96}"/>
    <pc:docChg chg="addSld delSld">
      <pc:chgData name="Dahlman Henrietta" userId="S::henrietta.dahlman@mtk.fi::cfcfbb76-1f87-4a5f-9794-de822a761da2" providerId="AD" clId="Web-{A23F7F0C-B2ED-82AA-F4EE-99BE65473C96}" dt="2018-11-12T06:02:57.521" v="7"/>
      <pc:docMkLst>
        <pc:docMk/>
      </pc:docMkLst>
      <pc:sldChg chg="new del">
        <pc:chgData name="Dahlman Henrietta" userId="S::henrietta.dahlman@mtk.fi::cfcfbb76-1f87-4a5f-9794-de822a761da2" providerId="AD" clId="Web-{A23F7F0C-B2ED-82AA-F4EE-99BE65473C96}" dt="2018-11-12T06:02:56.318" v="6"/>
        <pc:sldMkLst>
          <pc:docMk/>
          <pc:sldMk cId="3558358149" sldId="257"/>
        </pc:sldMkLst>
      </pc:sldChg>
      <pc:sldChg chg="new del">
        <pc:chgData name="Dahlman Henrietta" userId="S::henrietta.dahlman@mtk.fi::cfcfbb76-1f87-4a5f-9794-de822a761da2" providerId="AD" clId="Web-{A23F7F0C-B2ED-82AA-F4EE-99BE65473C96}" dt="2018-11-12T06:02:57.521" v="7"/>
        <pc:sldMkLst>
          <pc:docMk/>
          <pc:sldMk cId="136597056" sldId="258"/>
        </pc:sldMkLst>
      </pc:sldChg>
      <pc:sldChg chg="new del">
        <pc:chgData name="Dahlman Henrietta" userId="S::henrietta.dahlman@mtk.fi::cfcfbb76-1f87-4a5f-9794-de822a761da2" providerId="AD" clId="Web-{A23F7F0C-B2ED-82AA-F4EE-99BE65473C96}" dt="2018-11-12T06:02:54.880" v="5"/>
        <pc:sldMkLst>
          <pc:docMk/>
          <pc:sldMk cId="74270440" sldId="259"/>
        </pc:sldMkLst>
      </pc:sldChg>
      <pc:sldChg chg="new del">
        <pc:chgData name="Dahlman Henrietta" userId="S::henrietta.dahlman@mtk.fi::cfcfbb76-1f87-4a5f-9794-de822a761da2" providerId="AD" clId="Web-{A23F7F0C-B2ED-82AA-F4EE-99BE65473C96}" dt="2018-11-12T06:02:51.881" v="4"/>
        <pc:sldMkLst>
          <pc:docMk/>
          <pc:sldMk cId="2320636137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F1D9E-70DD-DE43-919B-5448C5F36190}" type="datetimeFigureOut">
              <a:rPr lang="fi-FI" smtClean="0"/>
              <a:t>12.11.2018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1FCAA-E7EA-FD4C-B92B-88F4371E81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46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1345" y="4622800"/>
            <a:ext cx="3377632" cy="1155908"/>
          </a:xfrm>
        </p:spPr>
        <p:txBody>
          <a:bodyPr tIns="0" anchor="t" anchorCtr="0">
            <a:noAutofit/>
          </a:bodyPr>
          <a:lstStyle>
            <a:lvl1pPr marL="0" indent="0" algn="l">
              <a:lnSpc>
                <a:spcPts val="2000"/>
              </a:lnSpc>
              <a:buNone/>
              <a:defRPr sz="1800" b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125002-3E34-064B-98D7-9513F4A7F408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1345" y="2097314"/>
            <a:ext cx="3377632" cy="1896717"/>
          </a:xfrm>
        </p:spPr>
        <p:txBody>
          <a:bodyPr anchor="b" anchorCtr="0">
            <a:norm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</a:t>
            </a:r>
            <a:br>
              <a:rPr lang="fi-FI"/>
            </a:br>
            <a:r>
              <a:rPr lang="fi-FI"/>
              <a:t>OTSIKKO</a:t>
            </a:r>
            <a:br>
              <a:rPr lang="fi-FI"/>
            </a:br>
            <a:r>
              <a:rPr lang="fi-FI"/>
              <a:t>NAPSAUT.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2E89FE9-0A28-D04A-BBC4-8FC798D966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7448" y="477838"/>
            <a:ext cx="1841500" cy="1905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ED336991-F0D4-1C49-A16D-C857CC6D4A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8395" y="1128350"/>
            <a:ext cx="457200" cy="33909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703E90C-45E6-4348-BC08-8441C2C56B9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81137" y="5708554"/>
            <a:ext cx="5092700" cy="6858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31032303-A0CC-034F-9665-C662EAF3CCC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8395" y="4976087"/>
            <a:ext cx="4572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6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8333A-E95B-634C-BCD2-2CED14E4C55F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3710-4D22-3248-A35C-93FC1ECE83B7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50D4AF5A-759E-8D48-A184-0DAE7BE19C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90625" y="2009775"/>
            <a:ext cx="9810749" cy="4040151"/>
          </a:xfrm>
        </p:spPr>
        <p:txBody>
          <a:bodyPr>
            <a:no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12" name="Otsikko 11">
            <a:extLst>
              <a:ext uri="{FF2B5EF4-FFF2-40B4-BE49-F238E27FC236}">
                <a16:creationId xmlns:a16="http://schemas.microsoft.com/office/drawing/2014/main" id="{1FF40594-9D30-F34F-88DD-F2A7864F1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6" y="1169580"/>
            <a:ext cx="9810748" cy="680485"/>
          </a:xfrm>
        </p:spPr>
        <p:txBody>
          <a:bodyPr/>
          <a:lstStyle>
            <a:lvl1pPr>
              <a:defRPr>
                <a:solidFill>
                  <a:srgbClr val="00BE6E"/>
                </a:solidFill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2C684CAF-6934-B247-8D43-F9EAC0BBA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943" y="367008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73CB461-E1EB-834D-951A-6C78803E6E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6768" y="682625"/>
            <a:ext cx="228600" cy="22987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55890FE-A550-4946-8D2C-B73A15DA77B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34537" y="0"/>
            <a:ext cx="357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6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 1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DE3979-FFB8-8942-8390-45175C67A35D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6" y="3566615"/>
            <a:ext cx="9792148" cy="1644182"/>
          </a:xfrm>
        </p:spPr>
        <p:txBody>
          <a:bodyPr>
            <a:noAutofit/>
          </a:bodyPr>
          <a:lstStyle>
            <a:lvl1pPr>
              <a:lnSpc>
                <a:spcPts val="6000"/>
              </a:lnSpc>
              <a:defRPr sz="5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  <a:br>
              <a:rPr lang="fi-FI"/>
            </a:br>
            <a:r>
              <a:rPr lang="fi-FI"/>
              <a:t>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844B678-BF66-A146-BF12-7C4597F277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A006BC7-208A-CD42-A4BC-237E439DB3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5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DE3979-FFB8-8942-8390-45175C67A35D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6" y="3566615"/>
            <a:ext cx="9792148" cy="1644182"/>
          </a:xfrm>
        </p:spPr>
        <p:txBody>
          <a:bodyPr>
            <a:noAutofit/>
          </a:bodyPr>
          <a:lstStyle>
            <a:lvl1pPr>
              <a:lnSpc>
                <a:spcPts val="6000"/>
              </a:lnSpc>
              <a:defRPr sz="5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  <a:br>
              <a:rPr lang="fi-FI"/>
            </a:br>
            <a:r>
              <a:rPr lang="fi-FI"/>
              <a:t>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844B678-BF66-A146-BF12-7C4597F277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A006BC7-208A-CD42-A4BC-237E439DB3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0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alaotsikk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6" y="4618495"/>
            <a:ext cx="4623579" cy="1160213"/>
          </a:xfrm>
        </p:spPr>
        <p:txBody>
          <a:bodyPr tIns="0" anchor="t" anchorCtr="0">
            <a:noAutofit/>
          </a:bodyPr>
          <a:lstStyle>
            <a:lvl1pPr marL="0" indent="0" algn="l">
              <a:lnSpc>
                <a:spcPts val="2000"/>
              </a:lnSpc>
              <a:buNone/>
              <a:defRPr sz="1800" b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DC9BE9-1CCD-AF4D-BFF3-7EDA7CBDAA0C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7" y="2097315"/>
            <a:ext cx="4623578" cy="1895186"/>
          </a:xfrm>
        </p:spPr>
        <p:txBody>
          <a:bodyPr anchor="b" anchorCtr="0">
            <a:norm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</a:t>
            </a:r>
            <a:br>
              <a:rPr lang="fi-FI"/>
            </a:br>
            <a:r>
              <a:rPr lang="fi-FI"/>
              <a:t>OTSIKKO NAPSAUTTAM.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2BF7088-2897-1D4C-9B0F-B21888E04C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8649C7A-1D6A-9941-AD18-5F2B865F5C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alaotsikk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6" y="4618495"/>
            <a:ext cx="4623579" cy="1160213"/>
          </a:xfrm>
        </p:spPr>
        <p:txBody>
          <a:bodyPr tIns="0" anchor="t" anchorCtr="0">
            <a:noAutofit/>
          </a:bodyPr>
          <a:lstStyle>
            <a:lvl1pPr marL="0" indent="0" algn="l">
              <a:lnSpc>
                <a:spcPts val="2000"/>
              </a:lnSpc>
              <a:buNone/>
              <a:defRPr sz="1800" b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DC9BE9-1CCD-AF4D-BFF3-7EDA7CBDAA0C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7" y="2097315"/>
            <a:ext cx="4623578" cy="1895186"/>
          </a:xfrm>
        </p:spPr>
        <p:txBody>
          <a:bodyPr anchor="b" anchorCtr="0">
            <a:norm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</a:t>
            </a:r>
            <a:br>
              <a:rPr lang="fi-FI"/>
            </a:br>
            <a:r>
              <a:rPr lang="fi-FI"/>
              <a:t>OTSIKKO NAPSAUTTAM.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2BF7088-2897-1D4C-9B0F-B21888E04C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8649C7A-1D6A-9941-AD18-5F2B865F5C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7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alaotsikko 3">
    <p:bg>
      <p:bgPr>
        <a:solidFill>
          <a:srgbClr val="007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6" y="4618495"/>
            <a:ext cx="4623579" cy="1160213"/>
          </a:xfrm>
        </p:spPr>
        <p:txBody>
          <a:bodyPr tIns="0" anchor="t" anchorCtr="0">
            <a:noAutofit/>
          </a:bodyPr>
          <a:lstStyle>
            <a:lvl1pPr marL="0" indent="0" algn="l">
              <a:lnSpc>
                <a:spcPts val="2000"/>
              </a:lnSpc>
              <a:buNone/>
              <a:defRPr sz="1800" b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DC9BE9-1CCD-AF4D-BFF3-7EDA7CBDAA0C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7" y="2097315"/>
            <a:ext cx="4623578" cy="1895186"/>
          </a:xfrm>
        </p:spPr>
        <p:txBody>
          <a:bodyPr anchor="b" anchorCtr="0">
            <a:norm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</a:t>
            </a:r>
            <a:br>
              <a:rPr lang="fi-FI"/>
            </a:br>
            <a:r>
              <a:rPr lang="fi-FI"/>
              <a:t>OTSIKKO NAPSAUTTAM.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2BF7088-2897-1D4C-9B0F-B21888E04C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8649C7A-1D6A-9941-AD18-5F2B865F5C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29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alaotsikko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6" y="4618495"/>
            <a:ext cx="4623579" cy="1160213"/>
          </a:xfrm>
        </p:spPr>
        <p:txBody>
          <a:bodyPr tIns="0" anchor="t" anchorCtr="0">
            <a:noAutofit/>
          </a:bodyPr>
          <a:lstStyle>
            <a:lvl1pPr marL="0" indent="0" algn="l">
              <a:lnSpc>
                <a:spcPts val="2000"/>
              </a:lnSpc>
              <a:buNone/>
              <a:defRPr sz="1800" b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DC9BE9-1CCD-AF4D-BFF3-7EDA7CBDAA0C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7" y="2097315"/>
            <a:ext cx="4623578" cy="1895186"/>
          </a:xfrm>
        </p:spPr>
        <p:txBody>
          <a:bodyPr anchor="b" anchorCtr="0">
            <a:norm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</a:t>
            </a:r>
            <a:br>
              <a:rPr lang="fi-FI"/>
            </a:br>
            <a:r>
              <a:rPr lang="fi-FI"/>
              <a:t>OTSIKKO NAPSAUTTAM.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2BF7088-2897-1D4C-9B0F-B21888E04C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8649C7A-1D6A-9941-AD18-5F2B865F5C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1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alaotsikko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80705D5F-D49A-1245-8942-3C4D8E6AF971}"/>
              </a:ext>
            </a:extLst>
          </p:cNvPr>
          <p:cNvSpPr/>
          <p:nvPr userDrawn="1"/>
        </p:nvSpPr>
        <p:spPr>
          <a:xfrm>
            <a:off x="0" y="0"/>
            <a:ext cx="6096000" cy="6858001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7" y="4618495"/>
            <a:ext cx="4111135" cy="1160213"/>
          </a:xfrm>
        </p:spPr>
        <p:txBody>
          <a:bodyPr tIns="0" anchor="t" anchorCtr="0">
            <a:noAutofit/>
          </a:bodyPr>
          <a:lstStyle>
            <a:lvl1pPr marL="0" indent="0" algn="l">
              <a:lnSpc>
                <a:spcPts val="2000"/>
              </a:lnSpc>
              <a:buNone/>
              <a:defRPr sz="1800" b="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DC9BE9-1CCD-AF4D-BFF3-7EDA7CBDAA0C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7048A503-6936-FC43-9C63-434D692E2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7" y="2097315"/>
            <a:ext cx="4111135" cy="1895186"/>
          </a:xfrm>
        </p:spPr>
        <p:txBody>
          <a:bodyPr anchor="b" anchorCtr="0">
            <a:norm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</a:t>
            </a:r>
            <a:br>
              <a:rPr lang="fi-FI"/>
            </a:br>
            <a:r>
              <a:rPr lang="fi-FI"/>
              <a:t>OTSIKKO NAPSAUTTAM.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2BF7088-2897-1D4C-9B0F-B21888E04C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245" y="363039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8649C7A-1D6A-9941-AD18-5F2B865F5C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45" y="679450"/>
            <a:ext cx="228600" cy="2298700"/>
          </a:xfrm>
          <a:prstGeom prst="rect">
            <a:avLst/>
          </a:prstGeom>
        </p:spPr>
      </p:pic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C7A77E6C-E10D-8449-9AED-EAF58DEE08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 anchor="ctr" anchorCtr="1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56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2 sisältö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8333A-E95B-634C-BCD2-2CED14E4C55F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3710-4D22-3248-A35C-93FC1ECE83B7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50D4AF5A-759E-8D48-A184-0DAE7BE19C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90625" y="2009775"/>
            <a:ext cx="4832803" cy="4040151"/>
          </a:xfrm>
        </p:spPr>
        <p:txBody>
          <a:bodyPr>
            <a:no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12" name="Otsikko 11">
            <a:extLst>
              <a:ext uri="{FF2B5EF4-FFF2-40B4-BE49-F238E27FC236}">
                <a16:creationId xmlns:a16="http://schemas.microsoft.com/office/drawing/2014/main" id="{1FF40594-9D30-F34F-88DD-F2A7864F1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6" y="1169580"/>
            <a:ext cx="9810748" cy="680485"/>
          </a:xfrm>
        </p:spPr>
        <p:txBody>
          <a:bodyPr/>
          <a:lstStyle>
            <a:lvl1pPr>
              <a:defRPr>
                <a:solidFill>
                  <a:srgbClr val="00BE6E"/>
                </a:solidFill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2C684CAF-6934-B247-8D43-F9EAC0BBA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943" y="367008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73CB461-E1EB-834D-951A-6C78803E6E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6768" y="682625"/>
            <a:ext cx="228600" cy="22987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55890FE-A550-4946-8D2C-B73A15DA77B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34537" y="0"/>
            <a:ext cx="357463" cy="6858000"/>
          </a:xfrm>
          <a:prstGeom prst="rect">
            <a:avLst/>
          </a:prstGeom>
        </p:spPr>
      </p:pic>
      <p:sp>
        <p:nvSpPr>
          <p:cNvPr id="13" name="Sisällön paikkamerkki 10">
            <a:extLst>
              <a:ext uri="{FF2B5EF4-FFF2-40B4-BE49-F238E27FC236}">
                <a16:creationId xmlns:a16="http://schemas.microsoft.com/office/drawing/2014/main" id="{36159E49-3335-4346-A95F-8429113D8B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5829" y="2009775"/>
            <a:ext cx="4825545" cy="4040151"/>
          </a:xfrm>
        </p:spPr>
        <p:txBody>
          <a:bodyPr>
            <a:no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</p:spTree>
    <p:extLst>
      <p:ext uri="{BB962C8B-B14F-4D97-AF65-F5344CB8AC3E}">
        <p14:creationId xmlns:p14="http://schemas.microsoft.com/office/powerpoint/2010/main" val="224500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3 sisältö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8333A-E95B-634C-BCD2-2CED14E4C55F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3710-4D22-3248-A35C-93FC1ECE83B7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50D4AF5A-759E-8D48-A184-0DAE7BE19C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90625" y="2009775"/>
            <a:ext cx="3162195" cy="4040151"/>
          </a:xfrm>
        </p:spPr>
        <p:txBody>
          <a:bodyPr>
            <a:no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12" name="Otsikko 11">
            <a:extLst>
              <a:ext uri="{FF2B5EF4-FFF2-40B4-BE49-F238E27FC236}">
                <a16:creationId xmlns:a16="http://schemas.microsoft.com/office/drawing/2014/main" id="{1FF40594-9D30-F34F-88DD-F2A7864F1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626" y="1169580"/>
            <a:ext cx="9810748" cy="680485"/>
          </a:xfrm>
        </p:spPr>
        <p:txBody>
          <a:bodyPr/>
          <a:lstStyle>
            <a:lvl1pPr>
              <a:defRPr>
                <a:solidFill>
                  <a:srgbClr val="00BE6E"/>
                </a:solidFill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2C684CAF-6934-B247-8D43-F9EAC0BBA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943" y="367008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73CB461-E1EB-834D-951A-6C78803E6E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6768" y="682625"/>
            <a:ext cx="228600" cy="22987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55890FE-A550-4946-8D2C-B73A15DA77B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34537" y="0"/>
            <a:ext cx="357463" cy="6858000"/>
          </a:xfrm>
          <a:prstGeom prst="rect">
            <a:avLst/>
          </a:prstGeom>
        </p:spPr>
      </p:pic>
      <p:sp>
        <p:nvSpPr>
          <p:cNvPr id="13" name="Sisällön paikkamerkki 10">
            <a:extLst>
              <a:ext uri="{FF2B5EF4-FFF2-40B4-BE49-F238E27FC236}">
                <a16:creationId xmlns:a16="http://schemas.microsoft.com/office/drawing/2014/main" id="{36159E49-3335-4346-A95F-8429113D8B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15600" y="2009775"/>
            <a:ext cx="3160800" cy="4040151"/>
          </a:xfrm>
        </p:spPr>
        <p:txBody>
          <a:bodyPr>
            <a:no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17" name="Sisällön paikkamerkki 10">
            <a:extLst>
              <a:ext uri="{FF2B5EF4-FFF2-40B4-BE49-F238E27FC236}">
                <a16:creationId xmlns:a16="http://schemas.microsoft.com/office/drawing/2014/main" id="{9E3FF618-F3D0-7844-A74B-FE9CD40A9A6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840574" y="2009775"/>
            <a:ext cx="3160800" cy="4040151"/>
          </a:xfrm>
        </p:spPr>
        <p:txBody>
          <a:bodyPr>
            <a:no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</p:spTree>
    <p:extLst>
      <p:ext uri="{BB962C8B-B14F-4D97-AF65-F5344CB8AC3E}">
        <p14:creationId xmlns:p14="http://schemas.microsoft.com/office/powerpoint/2010/main" val="1124572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8333A-E95B-634C-BCD2-2CED14E4C55F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3710-4D22-3248-A35C-93FC1ECE83B7}" type="slidenum">
              <a:rPr lang="fi-FI" smtClean="0"/>
              <a:t>‹#›</a:t>
            </a:fld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2C684CAF-6934-B247-8D43-F9EAC0BBA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943" y="367008"/>
            <a:ext cx="914400" cy="889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73CB461-E1EB-834D-951A-6C78803E6E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6768" y="682625"/>
            <a:ext cx="228600" cy="22987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55890FE-A550-4946-8D2C-B73A15DA77B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34537" y="0"/>
            <a:ext cx="357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8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0626" y="1169580"/>
            <a:ext cx="9526993" cy="680485"/>
          </a:xfrm>
          <a:prstGeom prst="rect">
            <a:avLst/>
          </a:prstGeom>
        </p:spPr>
        <p:txBody>
          <a:bodyPr vert="horz" lIns="72000" tIns="45720" rIns="7200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0626" y="2009553"/>
            <a:ext cx="9526993" cy="4040391"/>
          </a:xfrm>
          <a:prstGeom prst="rect">
            <a:avLst/>
          </a:prstGeom>
        </p:spPr>
        <p:txBody>
          <a:bodyPr vert="horz" lIns="72000" tIns="46800" rIns="72000" bIns="468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2081" y="6257161"/>
            <a:ext cx="729469" cy="197613"/>
          </a:xfrm>
          <a:prstGeom prst="rect">
            <a:avLst/>
          </a:prstGeom>
        </p:spPr>
        <p:txBody>
          <a:bodyPr vert="horz" lIns="46800" tIns="46800" rIns="46800" bIns="45720" rtlCol="0" anchor="ctr" anchorCtr="0"/>
          <a:lstStyle>
            <a:lvl1pPr algn="ctr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fld id="{8504A2F0-E168-7C4A-A491-034181E15EC6}" type="datetime1">
              <a:rPr lang="fi-FI" smtClean="0"/>
              <a:t>12.11.2018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0905" y="6257160"/>
            <a:ext cx="1512762" cy="197613"/>
          </a:xfrm>
          <a:prstGeom prst="rect">
            <a:avLst/>
          </a:prstGeom>
        </p:spPr>
        <p:txBody>
          <a:bodyPr vert="horz" lIns="46800" tIns="46800" rIns="46800" bIns="46800" rtlCol="0" anchor="ctr" anchorCtr="0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i-FI"/>
              <a:t>Grüne Woche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90626" y="6257161"/>
            <a:ext cx="292100" cy="197613"/>
          </a:xfrm>
          <a:prstGeom prst="rect">
            <a:avLst/>
          </a:prstGeom>
        </p:spPr>
        <p:txBody>
          <a:bodyPr vert="horz" lIns="46800" tIns="45720" rIns="46800" bIns="45720" rtlCol="0"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5C33710-4D22-3248-A35C-93FC1ECE83B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745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94" r:id="rId3"/>
    <p:sldLayoutId id="2147483696" r:id="rId4"/>
    <p:sldLayoutId id="2147483695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cap="all" baseline="0"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900"/>
        </a:lnSpc>
        <a:spcBef>
          <a:spcPts val="1000"/>
        </a:spcBef>
        <a:spcAft>
          <a:spcPts val="0"/>
        </a:spcAft>
        <a:buClr>
          <a:schemeClr val="tx1"/>
        </a:buClr>
        <a:buSzPct val="25000"/>
        <a:buFont typeface="Arial" panose="020B0604020202020204" pitchFamily="34" charset="0"/>
        <a:buChar char="•"/>
        <a:defRPr sz="2000" kern="1200" cap="none" baseline="0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0" indent="-230138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800" kern="1200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460800" indent="-230400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691200" indent="-230138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688712" indent="0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None/>
        <a:defRPr sz="1200" kern="1200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1166400" indent="-230328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bg1"/>
          </a:solidFill>
          <a:effectLst/>
          <a:latin typeface="+mn-lt"/>
          <a:ea typeface="+mn-ea"/>
          <a:cs typeface="+mn-cs"/>
        </a:defRPr>
      </a:lvl6pPr>
      <a:lvl7pPr marL="1386000" indent="-230328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bg1"/>
          </a:solidFill>
          <a:effectLst/>
          <a:latin typeface="+mn-lt"/>
          <a:ea typeface="+mn-ea"/>
          <a:cs typeface="+mn-cs"/>
        </a:defRPr>
      </a:lvl7pPr>
      <a:lvl8pPr marL="1616400" indent="-230328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bg1"/>
          </a:solidFill>
          <a:effectLst/>
          <a:latin typeface="+mn-lt"/>
          <a:ea typeface="+mn-ea"/>
          <a:cs typeface="+mn-cs"/>
        </a:defRPr>
      </a:lvl8pPr>
      <a:lvl9pPr marL="1846800" indent="-230328" algn="l" defTabSz="914400" rtl="0" eaLnBrk="1" latinLnBrk="0" hangingPunct="1">
        <a:lnSpc>
          <a:spcPts val="1900"/>
        </a:lnSpc>
        <a:spcBef>
          <a:spcPts val="50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bg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>
            <a:extLst>
              <a:ext uri="{FF2B5EF4-FFF2-40B4-BE49-F238E27FC236}">
                <a16:creationId xmlns:a16="http://schemas.microsoft.com/office/drawing/2014/main" id="{B2B6CC65-878C-664C-B1A8-ACDE480B0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>
              <a:cs typeface="Arial"/>
            </a:endParaRPr>
          </a:p>
          <a:p>
            <a:endParaRPr lang="fi-FI"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35F98B-88E7-F641-A1E8-3CAC726BB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5002-3E34-064B-98D7-9513F4A7F408}" type="datetime1">
              <a:rPr lang="fi-FI" smtClean="0"/>
              <a:t>12.11.2018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A7BC63B-A82F-304E-A752-407F29E5A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Grüne Woche 2019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45D00BC-1A3B-9545-B728-C38D3C35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3710-4D22-3248-A35C-93FC1ECE83B7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E80ECCFB-748E-8E4F-9552-5DF0E2EA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sz="2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621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>
            <a:extLst>
              <a:ext uri="{FF2B5EF4-FFF2-40B4-BE49-F238E27FC236}">
                <a16:creationId xmlns:a16="http://schemas.microsoft.com/office/drawing/2014/main" id="{A62D6116-9D3C-438C-A73E-72551267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3455" y="2193104"/>
            <a:ext cx="4623579" cy="4068822"/>
          </a:xfrm>
        </p:spPr>
        <p:txBody>
          <a:bodyPr/>
          <a:lstStyle/>
          <a:p>
            <a:endParaRPr lang="fi-FI" err="1">
              <a:cs typeface="Arial"/>
            </a:endParaRPr>
          </a:p>
          <a:p>
            <a:endParaRPr lang="fi-FI" dirty="0">
              <a:cs typeface="Arial"/>
            </a:endParaRPr>
          </a:p>
          <a:p>
            <a:endParaRPr lang="fi-FI"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F1FA766-8718-4601-91B8-E92A51B9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9BE9-1CCD-AF4D-BFF3-7EDA7CBDAA0C}" type="datetime1">
              <a:rPr lang="fi-FI" smtClean="0"/>
              <a:t>12.11.2018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9D2F703-18A9-4E94-A369-8B62225B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Grüne Woche 2019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74F1245-F251-46C0-B948-F415FF516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3710-4D22-3248-A35C-93FC1ECE83B7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DD7CA227-5496-4A77-B995-4BBD4884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456" y="229486"/>
            <a:ext cx="4623578" cy="1895186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8235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Grune Woche">
      <a:dk1>
        <a:srgbClr val="000000"/>
      </a:dk1>
      <a:lt1>
        <a:srgbClr val="FFFFFF"/>
      </a:lt1>
      <a:dk2>
        <a:srgbClr val="002855"/>
      </a:dk2>
      <a:lt2>
        <a:srgbClr val="00BE6E"/>
      </a:lt2>
      <a:accent1>
        <a:srgbClr val="002855"/>
      </a:accent1>
      <a:accent2>
        <a:srgbClr val="004B96"/>
      </a:accent2>
      <a:accent3>
        <a:srgbClr val="0078C8"/>
      </a:accent3>
      <a:accent4>
        <a:srgbClr val="145941"/>
      </a:accent4>
      <a:accent5>
        <a:srgbClr val="00784B"/>
      </a:accent5>
      <a:accent6>
        <a:srgbClr val="00BE6E"/>
      </a:accent6>
      <a:hlink>
        <a:srgbClr val="C8C8C8"/>
      </a:hlink>
      <a:folHlink>
        <a:srgbClr val="C8C8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ysyvaTiedosto xmlns="cd01e40c-efa6-4581-9dff-32d9545c2bd4">false</PysyvaTiedosto>
    <nd0863e1f7a644e4b64b358543c49b24 xmlns="cd01e40c-efa6-4581-9dff-32d9545c2bd4">
      <Terms xmlns="http://schemas.microsoft.com/office/infopath/2007/PartnerControls"/>
    </nd0863e1f7a644e4b64b358543c49b24>
    <TaxCatchAll xmlns="cd01e40c-efa6-4581-9dff-32d9545c2bd4"/>
    <Dokumentin_x0020_aihe xmlns="cd01e40c-efa6-4581-9dff-32d9545c2bd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uu asiakirja" ma:contentTypeID="0x0101004F99057A2A94FC409CD819648046A41B" ma:contentTypeVersion="4" ma:contentTypeDescription="Luo uusi asiakirja." ma:contentTypeScope="" ma:versionID="6af7b312a39bd89223145ed42b327422">
  <xsd:schema xmlns:xsd="http://www.w3.org/2001/XMLSchema" xmlns:xs="http://www.w3.org/2001/XMLSchema" xmlns:p="http://schemas.microsoft.com/office/2006/metadata/properties" xmlns:ns2="cd01e40c-efa6-4581-9dff-32d9545c2bd4" xmlns:ns3="21ab7c2c-d64d-4546-a8a7-72546a6405c6" xmlns:ns4="cfafff0b-4b92-49de-af95-60ee2ff8d9c3" targetNamespace="http://schemas.microsoft.com/office/2006/metadata/properties" ma:root="true" ma:fieldsID="bedffa952eccc4b81d53f5f8b55ca3fc" ns2:_="" ns3:_="" ns4:_="">
    <xsd:import namespace="cd01e40c-efa6-4581-9dff-32d9545c2bd4"/>
    <xsd:import namespace="21ab7c2c-d64d-4546-a8a7-72546a6405c6"/>
    <xsd:import namespace="cfafff0b-4b92-49de-af95-60ee2ff8d9c3"/>
    <xsd:element name="properties">
      <xsd:complexType>
        <xsd:sequence>
          <xsd:element name="documentManagement">
            <xsd:complexType>
              <xsd:all>
                <xsd:element ref="ns2:PysyvaTiedosto" minOccurs="0"/>
                <xsd:element ref="ns2:Dokumentin_x0020_aihe" minOccurs="0"/>
                <xsd:element ref="ns2:nd0863e1f7a644e4b64b358543c49b24" minOccurs="0"/>
                <xsd:element ref="ns2:TaxCatchAll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01e40c-efa6-4581-9dff-32d9545c2bd4" elementFormDefault="qualified">
    <xsd:import namespace="http://schemas.microsoft.com/office/2006/documentManagement/types"/>
    <xsd:import namespace="http://schemas.microsoft.com/office/infopath/2007/PartnerControls"/>
    <xsd:element name="PysyvaTiedosto" ma:index="8" nillable="true" ma:displayName="Pysyvä tiedosto" ma:default="0" ma:internalName="PysyvaTiedosto">
      <xsd:simpleType>
        <xsd:restriction base="dms:Boolean"/>
      </xsd:simpleType>
    </xsd:element>
    <xsd:element name="Dokumentin_x0020_aihe" ma:index="9" nillable="true" ma:displayName="Dokumentin aihe" ma:internalName="Dokumentin_x0020_aihe">
      <xsd:simpleType>
        <xsd:restriction base="dms:Text">
          <xsd:maxLength value="255"/>
        </xsd:restriction>
      </xsd:simpleType>
    </xsd:element>
    <xsd:element name="nd0863e1f7a644e4b64b358543c49b24" ma:index="11" nillable="true" ma:taxonomy="true" ma:internalName="nd0863e1f7a644e4b64b358543c49b24" ma:taxonomyFieldName="Dokumenttityyppi1" ma:displayName="Dokumenttityyppi" ma:default="" ma:fieldId="{7d0863e1-f7a6-44e4-b64b-358543c49b24}" ma:sspId="89e0edd5-a478-4c70-a968-7e9809413a99" ma:termSetId="90a6671d-57da-43e0-a0ed-092c1d4fa2f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Luokituksen Kaikki-sarake" ma:hidden="true" ma:list="{dc5b0456-43dc-4d6b-8ae2-bbaf3b4cd716}" ma:internalName="TaxCatchAll" ma:showField="CatchAllData" ma:web="cd01e40c-efa6-4581-9dff-32d9545c2b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b7c2c-d64d-4546-a8a7-72546a6405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fff0b-4b92-49de-af95-60ee2ff8d9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3D6524-84CA-4F9A-8E5A-FFEC8FD9BF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3565AB-4BDF-43D9-B88C-EEED51996CCC}">
  <ds:schemaRefs>
    <ds:schemaRef ds:uri="cd01e40c-efa6-4581-9dff-32d9545c2bd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D985658-B484-4A4F-8BD5-4477F017269C}">
  <ds:schemaRefs>
    <ds:schemaRef ds:uri="21ab7c2c-d64d-4546-a8a7-72546a6405c6"/>
    <ds:schemaRef ds:uri="cd01e40c-efa6-4581-9dff-32d9545c2bd4"/>
    <ds:schemaRef ds:uri="cfafff0b-4b92-49de-af95-60ee2ff8d9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{0862931A-DC85-8040-B99B-3DA89163424C}tf16401378</Template>
  <Application>Microsoft Office PowerPoint</Application>
  <PresentationFormat>Laajakuva</PresentationFormat>
  <Slides>2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3" baseType="lpstr">
      <vt:lpstr>Madison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Minna Latva</dc:creator>
  <cp:revision>9</cp:revision>
  <cp:lastPrinted>2018-11-08T09:19:32Z</cp:lastPrinted>
  <dcterms:created xsi:type="dcterms:W3CDTF">2018-11-07T12:55:24Z</dcterms:created>
  <dcterms:modified xsi:type="dcterms:W3CDTF">2018-11-12T14:29:39Z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0x0101004F99057A2A94FC409CD819648046A41B</vt:lpwstr>
  </property>
  <property fmtid="{D5CDD505-2E9C-101B-9397-08002B2CF9AE}" pid="3" name="Dokumenttityyppi1">
    <vt:lpwstr/>
  </property>
</Properties>
</file>